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July 8,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4th of July Celebrations | VisitMaryland.org">
            <a:extLst>
              <a:ext uri="{FF2B5EF4-FFF2-40B4-BE49-F238E27FC236}">
                <a16:creationId xmlns:a16="http://schemas.microsoft.com/office/drawing/2014/main" id="{C2D263DE-E828-9022-091E-45C4CB0D2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230" y="4876800"/>
            <a:ext cx="3005137" cy="300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July 8, 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May 13, 2025</a:t>
            </a:r>
            <a:endParaRPr lang="en-US" sz="105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Facilities Rate Adjustment Recommendations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Franklin Street Garage Engineering Services Expense Approval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Little Italy Garage Engineering Services Expense Approval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Penn Station Garage Engineering Services Expense Approval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Xerox Multifunction Devices Lease Expense Approval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18179</TotalTime>
  <Words>217</Words>
  <Application>Microsoft Office PowerPoint</Application>
  <PresentationFormat>On-screen Show (4:3)</PresentationFormat>
  <Paragraphs>57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July 8,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839</cp:revision>
  <cp:lastPrinted>2024-02-28T15:28:06Z</cp:lastPrinted>
  <dcterms:created xsi:type="dcterms:W3CDTF">2005-09-08T21:31:55Z</dcterms:created>
  <dcterms:modified xsi:type="dcterms:W3CDTF">2025-06-24T18:41:31Z</dcterms:modified>
</cp:coreProperties>
</file>